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74727-0044-4BBD-BF73-DF4C8B291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C6B8E4-9AE9-7144-3918-C9B5FFE3D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60B20D-49C0-D230-A21A-65A49C8D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C931DD-ECD2-3EAF-F4EC-145DC94A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48890-1A7F-F8E0-B049-A0D37CE9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2487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BAFBE-419E-B2BE-5EF1-D3DC51A0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3C7E89-6336-6F5D-CC41-061DEEF3A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02A31A-D648-CC3E-EC44-9E90D36D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DC3DE5-6F86-832A-BCF2-3EFDB6C7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F70083-9036-11E4-DD59-8114D32B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922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5F58F69-B8BD-4949-93B0-F9CBB059B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0CCF79-CFE1-7CA7-C7D4-45DA368D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5E89F-DCB2-2D89-EA59-D12B94C8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403C75-5CCE-8E29-1C6D-0A086830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B76239-416D-2C90-3CC5-E918879E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766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0C4619-81B3-D59D-E106-342E71E9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FA4CDB-0A45-F705-F779-6EB3CA0B8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E3C60A-98B1-FBB8-B9D2-1EC33FE6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BCB470-D93F-C345-4828-33577EEC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A9346D-DA4B-D6CC-B4C5-968BB57B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102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3519D4-CA75-6241-77E8-F775E9F1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C01314-F98C-9152-53D4-74C829517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756AF0-250A-127E-C446-500F1AE3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8281A6-1D78-D2BF-FE64-68D6EA005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C8BE6-DBB8-3344-8DF6-8071025E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489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38B88-3C8C-BE38-BC25-46137B7A4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AE7AF1-069C-1939-C67B-892B97015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E575161-B13C-98EB-563E-044D47F27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F4214F-46D8-5179-367F-AE809D54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41295D-BDA5-A761-286F-9F2F582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621661-27F8-E1F5-70B3-9639E722E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203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B909F-74EC-07D8-1A1C-7C2D1648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21C787-442C-CE6C-957C-D596E66FE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5ACF1E-3463-DDE6-EAF8-B784881DB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1CDE12-4F37-5069-DC00-C0825E82B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774ED7-CF1F-2B7D-0338-71B09DB85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59356F-44F4-2996-213F-ED39F0E14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8F7F065-3DA2-6F23-A1D9-37121EDB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C1F81D-E7B0-2EA1-80B1-51FF8A62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627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DD1208-9FD3-62C8-FB45-61D33F1D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02210A-F238-B440-C87D-CD573244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95C912-C67A-544F-EE6D-427C2B2A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B0FC14-3A31-0DC9-4A30-7D1A5632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877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B4BA9C-472E-5F1C-6032-44B9E4FA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E93573-1B7A-1B22-6C4E-081C9ED47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F80CB7E-7B6C-DBBA-EF50-5952EB8D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516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8A7422-B2CE-0D79-9555-F14D7FE1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CDFF68-0A74-2F82-698A-3C25EA93E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55514D-5649-3B0D-FAE0-F509E592D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B7BD11-67EC-91CD-C6DA-46ECE6F5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2C3D7E-40BB-7581-1640-80DA774F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4657C7-E074-403D-615F-B7C323E0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55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CCABDB-CDB9-E2DE-4F10-0D5A6E60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0843AA-6FBA-9327-0DC9-66D2DBFF0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425040-E0F3-DB59-05E2-C9ED69095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72666F-DCF9-0FB4-7F9C-0BC35B5F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25BD1D-0072-6616-831C-5062819F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33C81F-8BE4-4382-FC32-4F14E8B82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35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6A5137D-6AEB-2FE7-6930-6374D3557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D72034-0F87-99B5-9B31-7CC64F144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4C7745-7FC7-13FE-8F9F-FF47CE2B8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719A04-B622-486D-9330-243E1B28B696}" type="datetimeFigureOut">
              <a:rPr lang="fr-BE" smtClean="0"/>
              <a:t>16-04-24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81EF55-7409-D3D0-54B4-16F59B534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00A4E3-3F7F-0611-BBCC-09B91777D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E11741-E433-4D56-BE63-947BE92B3F2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712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École doctorale en Didactique des disciplines">
            <a:extLst>
              <a:ext uri="{FF2B5EF4-FFF2-40B4-BE49-F238E27FC236}">
                <a16:creationId xmlns:a16="http://schemas.microsoft.com/office/drawing/2014/main" id="{26555B33-8EFC-1A78-7941-5CB1EF1E0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627" y="2814637"/>
            <a:ext cx="1134745" cy="1228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863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0981E6C033D941809C32114F9639C8" ma:contentTypeVersion="15" ma:contentTypeDescription="Crée un document." ma:contentTypeScope="" ma:versionID="74fee421007f3833fd471149db69207d">
  <xsd:schema xmlns:xsd="http://www.w3.org/2001/XMLSchema" xmlns:xs="http://www.w3.org/2001/XMLSchema" xmlns:p="http://schemas.microsoft.com/office/2006/metadata/properties" xmlns:ns2="9f8b9e55-742a-4db8-8de6-e6631f52719a" xmlns:ns3="c0f47690-f945-4eb4-b9e0-30f8ad455a6b" targetNamespace="http://schemas.microsoft.com/office/2006/metadata/properties" ma:root="true" ma:fieldsID="cc7fefcb53d8731dc0427373571c2483" ns2:_="" ns3:_="">
    <xsd:import namespace="9f8b9e55-742a-4db8-8de6-e6631f52719a"/>
    <xsd:import namespace="c0f47690-f945-4eb4-b9e0-30f8ad455a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8b9e55-742a-4db8-8de6-e6631f527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c73016ee-f6f3-49f5-9926-fe02af74ff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47690-f945-4eb4-b9e0-30f8ad455a6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73b64ea-7646-4fe6-8ec4-5e587235214d}" ma:internalName="TaxCatchAll" ma:showField="CatchAllData" ma:web="c0f47690-f945-4eb4-b9e0-30f8ad455a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8b9e55-742a-4db8-8de6-e6631f52719a">
      <Terms xmlns="http://schemas.microsoft.com/office/infopath/2007/PartnerControls"/>
    </lcf76f155ced4ddcb4097134ff3c332f>
    <TaxCatchAll xmlns="c0f47690-f945-4eb4-b9e0-30f8ad455a6b" xsi:nil="true"/>
  </documentManagement>
</p:properties>
</file>

<file path=customXml/itemProps1.xml><?xml version="1.0" encoding="utf-8"?>
<ds:datastoreItem xmlns:ds="http://schemas.openxmlformats.org/officeDocument/2006/customXml" ds:itemID="{DDF3463B-650C-4A6F-864C-4E2E9F7A2956}"/>
</file>

<file path=customXml/itemProps2.xml><?xml version="1.0" encoding="utf-8"?>
<ds:datastoreItem xmlns:ds="http://schemas.openxmlformats.org/officeDocument/2006/customXml" ds:itemID="{2E9D4BB9-BBFA-4010-9F40-850EC6F4299F}"/>
</file>

<file path=customXml/itemProps3.xml><?xml version="1.0" encoding="utf-8"?>
<ds:datastoreItem xmlns:ds="http://schemas.openxmlformats.org/officeDocument/2006/customXml" ds:itemID="{3E97B0D8-6447-4138-90DD-4F22014D883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>Université de Namur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 DUVIVIER</dc:creator>
  <cp:lastModifiedBy>Sarah DUVIVIER</cp:lastModifiedBy>
  <cp:revision>1</cp:revision>
  <dcterms:created xsi:type="dcterms:W3CDTF">2024-04-16T07:21:19Z</dcterms:created>
  <dcterms:modified xsi:type="dcterms:W3CDTF">2024-04-16T07:21:46Z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0x010100020981E6C033D941809C32114F9639C8</vt:lpwstr>
  </property>
</Properties>
</file>